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71" r:id="rId12"/>
    <p:sldId id="272" r:id="rId13"/>
    <p:sldId id="267" r:id="rId14"/>
    <p:sldId id="276" r:id="rId15"/>
    <p:sldId id="269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70" r:id="rId28"/>
    <p:sldId id="273" r:id="rId29"/>
    <p:sldId id="277" r:id="rId30"/>
    <p:sldId id="274" r:id="rId31"/>
    <p:sldId id="27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5156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175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3090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19593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345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1647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79327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01177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7285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1821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5117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8463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3687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3083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4936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888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251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E0D311-40B0-4EA3-AACB-20BFD8368A23}" type="datetimeFigureOut">
              <a:rPr lang="en-IN" smtClean="0"/>
              <a:t>18-05-2022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42B31-ADCD-44C6-9C90-8D4DB99F79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2614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B2B74-EE23-5C8F-4C8E-3394FA581C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122362"/>
            <a:ext cx="9001462" cy="2563229"/>
          </a:xfrm>
        </p:spPr>
        <p:txBody>
          <a:bodyPr>
            <a:noAutofit/>
          </a:bodyPr>
          <a:lstStyle/>
          <a:p>
            <a:r>
              <a:rPr lang="en-IN" sz="6600" dirty="0">
                <a:cs typeface="Times New Roman" panose="02020603050405020304" pitchFamily="18" charset="0"/>
              </a:rPr>
              <a:t>ONLINE BUS BOOKING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9F4430-150A-BFFC-E413-008CAE25D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4077477"/>
            <a:ext cx="9001462" cy="1306285"/>
          </a:xfrm>
        </p:spPr>
        <p:txBody>
          <a:bodyPr>
            <a:normAutofit/>
          </a:bodyPr>
          <a:lstStyle/>
          <a:p>
            <a:r>
              <a:rPr lang="en-IN" sz="3200" dirty="0">
                <a:cs typeface="Times New Roman" panose="02020603050405020304" pitchFamily="18" charset="0"/>
              </a:rPr>
              <a:t>VB Group 8</a:t>
            </a:r>
          </a:p>
        </p:txBody>
      </p:sp>
    </p:spTree>
    <p:extLst>
      <p:ext uri="{BB962C8B-B14F-4D97-AF65-F5344CB8AC3E}">
        <p14:creationId xmlns:p14="http://schemas.microsoft.com/office/powerpoint/2010/main" val="1085539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C8E91-7732-65DC-7931-73F268587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67952"/>
            <a:ext cx="10353761" cy="578497"/>
          </a:xfrm>
        </p:spPr>
        <p:txBody>
          <a:bodyPr/>
          <a:lstStyle/>
          <a:p>
            <a:r>
              <a:rPr lang="en-IN" dirty="0"/>
              <a:t>Block diagram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DEBA18D-5094-F3DB-F2FD-C500CB609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970384"/>
            <a:ext cx="10353761" cy="5346440"/>
          </a:xfrm>
        </p:spPr>
      </p:pic>
    </p:spTree>
    <p:extLst>
      <p:ext uri="{BB962C8B-B14F-4D97-AF65-F5344CB8AC3E}">
        <p14:creationId xmlns:p14="http://schemas.microsoft.com/office/powerpoint/2010/main" val="2788908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B415-69DE-9AC6-3780-BB0BF01AD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54563"/>
            <a:ext cx="10353761" cy="1212979"/>
          </a:xfrm>
        </p:spPr>
        <p:txBody>
          <a:bodyPr/>
          <a:lstStyle/>
          <a:p>
            <a:r>
              <a:rPr lang="en-IN" dirty="0"/>
              <a:t>angular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F5541-276F-7FD2-3D83-04DECE8C7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Angular is a platform for building single page client application using HTML and TypeScript.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It is best suited for single page applications.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Angular is modular.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It has certain built-in features like Dependency Injection and Data Binding.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4365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04022-11B0-63FF-737B-9B1FC8BDB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864637"/>
          </a:xfrm>
        </p:spPr>
        <p:txBody>
          <a:bodyPr/>
          <a:lstStyle/>
          <a:p>
            <a:r>
              <a:rPr lang="en-IN" dirty="0"/>
              <a:t>Spring boot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DA208-C0EF-492B-A41C-4EE3A6FD6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51518"/>
            <a:ext cx="10353762" cy="413968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endParaRPr lang="en-IN" dirty="0"/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Spring Boot is an open source Java Based framework used to create a microservice.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It helps to create Stand alone and production ready Spring applications.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Spring Boot contains comprehensive infrastructure support for developing a microservice and enables you to develop enterprise ready applications.</a:t>
            </a:r>
          </a:p>
        </p:txBody>
      </p:sp>
    </p:spTree>
    <p:extLst>
      <p:ext uri="{BB962C8B-B14F-4D97-AF65-F5344CB8AC3E}">
        <p14:creationId xmlns:p14="http://schemas.microsoft.com/office/powerpoint/2010/main" val="2216002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A4F03-7001-DE45-D5AE-8654D0019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58620"/>
            <a:ext cx="10353761" cy="653143"/>
          </a:xfrm>
        </p:spPr>
        <p:txBody>
          <a:bodyPr>
            <a:normAutofit/>
          </a:bodyPr>
          <a:lstStyle/>
          <a:p>
            <a:r>
              <a:rPr lang="en-IN" sz="3200" dirty="0"/>
              <a:t>Workflow diagram for user login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43F5777-7594-391C-59E2-11E2C7AC10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914399"/>
            <a:ext cx="10353761" cy="5383763"/>
          </a:xfrm>
        </p:spPr>
      </p:pic>
    </p:spTree>
    <p:extLst>
      <p:ext uri="{BB962C8B-B14F-4D97-AF65-F5344CB8AC3E}">
        <p14:creationId xmlns:p14="http://schemas.microsoft.com/office/powerpoint/2010/main" val="921676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7FE3D-93D3-2186-4579-16D4BF282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67951"/>
            <a:ext cx="10353761" cy="606490"/>
          </a:xfrm>
        </p:spPr>
        <p:txBody>
          <a:bodyPr>
            <a:normAutofit/>
          </a:bodyPr>
          <a:lstStyle/>
          <a:p>
            <a:r>
              <a:rPr lang="en-IN" sz="3200" dirty="0"/>
              <a:t>Workflow diagram for admin login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308466A-1724-0ED4-11DB-5075375204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4" y="849086"/>
            <a:ext cx="10353761" cy="5421085"/>
          </a:xfrm>
        </p:spPr>
      </p:pic>
    </p:spTree>
    <p:extLst>
      <p:ext uri="{BB962C8B-B14F-4D97-AF65-F5344CB8AC3E}">
        <p14:creationId xmlns:p14="http://schemas.microsoft.com/office/powerpoint/2010/main" val="1319363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2EDE8-557F-FAF8-E53A-AF94178B8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49290"/>
            <a:ext cx="10353761" cy="737117"/>
          </a:xfrm>
        </p:spPr>
        <p:txBody>
          <a:bodyPr>
            <a:normAutofit/>
          </a:bodyPr>
          <a:lstStyle/>
          <a:p>
            <a:r>
              <a:rPr lang="en-IN" dirty="0"/>
              <a:t>Screenshots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566EE0-D46C-4DD3-C1DC-E5D093491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4" y="1066799"/>
            <a:ext cx="10353761" cy="5511281"/>
          </a:xfrm>
        </p:spPr>
      </p:pic>
    </p:spTree>
    <p:extLst>
      <p:ext uri="{BB962C8B-B14F-4D97-AF65-F5344CB8AC3E}">
        <p14:creationId xmlns:p14="http://schemas.microsoft.com/office/powerpoint/2010/main" val="3911942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2FD21-2E7D-EEDB-F596-4F30019031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86" y="522513"/>
            <a:ext cx="10291665" cy="5868955"/>
          </a:xfrm>
        </p:spPr>
      </p:pic>
    </p:spTree>
    <p:extLst>
      <p:ext uri="{BB962C8B-B14F-4D97-AF65-F5344CB8AC3E}">
        <p14:creationId xmlns:p14="http://schemas.microsoft.com/office/powerpoint/2010/main" val="3458846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C273BC-78C5-0227-D3DE-E05D0CE772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90" y="563563"/>
            <a:ext cx="10982130" cy="5715939"/>
          </a:xfrm>
        </p:spPr>
      </p:pic>
    </p:spTree>
    <p:extLst>
      <p:ext uri="{BB962C8B-B14F-4D97-AF65-F5344CB8AC3E}">
        <p14:creationId xmlns:p14="http://schemas.microsoft.com/office/powerpoint/2010/main" val="2232439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968023-A6D8-4CF3-6F25-8D5E6C80F8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49" y="522514"/>
            <a:ext cx="10730203" cy="5766319"/>
          </a:xfrm>
        </p:spPr>
      </p:pic>
    </p:spTree>
    <p:extLst>
      <p:ext uri="{BB962C8B-B14F-4D97-AF65-F5344CB8AC3E}">
        <p14:creationId xmlns:p14="http://schemas.microsoft.com/office/powerpoint/2010/main" val="30407734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C06C01-7AF5-D329-EB7F-6845D256F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74" y="457200"/>
            <a:ext cx="10776858" cy="5756988"/>
          </a:xfrm>
        </p:spPr>
      </p:pic>
    </p:spTree>
    <p:extLst>
      <p:ext uri="{BB962C8B-B14F-4D97-AF65-F5344CB8AC3E}">
        <p14:creationId xmlns:p14="http://schemas.microsoft.com/office/powerpoint/2010/main" val="4228315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5605D-325B-690A-B371-79C7093C9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89250"/>
            <a:ext cx="10353761" cy="858415"/>
          </a:xfrm>
        </p:spPr>
        <p:txBody>
          <a:bodyPr/>
          <a:lstStyle/>
          <a:p>
            <a:r>
              <a:rPr lang="en-IN" dirty="0">
                <a:cs typeface="Times New Roman" panose="02020603050405020304" pitchFamily="18" charset="0"/>
              </a:rPr>
              <a:t>TEAM MEMBERS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4E391636-4241-B0D4-6322-77EE7AB2AE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9377134"/>
              </p:ext>
            </p:extLst>
          </p:nvPr>
        </p:nvGraphicFramePr>
        <p:xfrm>
          <a:off x="914400" y="1212980"/>
          <a:ext cx="10353674" cy="4945224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5176837">
                  <a:extLst>
                    <a:ext uri="{9D8B030D-6E8A-4147-A177-3AD203B41FA5}">
                      <a16:colId xmlns:a16="http://schemas.microsoft.com/office/drawing/2014/main" val="2659282961"/>
                    </a:ext>
                  </a:extLst>
                </a:gridCol>
                <a:gridCol w="5176837">
                  <a:extLst>
                    <a:ext uri="{9D8B030D-6E8A-4147-A177-3AD203B41FA5}">
                      <a16:colId xmlns:a16="http://schemas.microsoft.com/office/drawing/2014/main" val="1747015317"/>
                    </a:ext>
                  </a:extLst>
                </a:gridCol>
              </a:tblGrid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EMPLOYEE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651078"/>
                  </a:ext>
                </a:extLst>
              </a:tr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2501758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Koreboina</a:t>
                      </a:r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 Esther Rani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584336"/>
                  </a:ext>
                </a:extLst>
              </a:tr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2502956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Tamasjit</a:t>
                      </a:r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 Ghoshal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3122439"/>
                  </a:ext>
                </a:extLst>
              </a:tr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2502861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Venati</a:t>
                      </a:r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Jaswanth</a:t>
                      </a:r>
                      <a:endParaRPr lang="en-IN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1277724"/>
                  </a:ext>
                </a:extLst>
              </a:tr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2503035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Pamuri</a:t>
                      </a:r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Rajeshbabu</a:t>
                      </a:r>
                      <a:endParaRPr lang="en-IN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0981404"/>
                  </a:ext>
                </a:extLst>
              </a:tr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2501849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C </a:t>
                      </a:r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Pinku</a:t>
                      </a:r>
                      <a:endParaRPr lang="en-IN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225654"/>
                  </a:ext>
                </a:extLst>
              </a:tr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2502951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GV Siva Kumar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5795732"/>
                  </a:ext>
                </a:extLst>
              </a:tr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2503083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Mandapati</a:t>
                      </a:r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Jayadeep</a:t>
                      </a:r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 Raju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5227372"/>
                  </a:ext>
                </a:extLst>
              </a:tr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2502316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Manimaran</a:t>
                      </a:r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 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3019598"/>
                  </a:ext>
                </a:extLst>
              </a:tr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2503088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Chaboksavar</a:t>
                      </a:r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 Shaik Mohammed </a:t>
                      </a:r>
                      <a:r>
                        <a:rPr lang="en-IN" dirty="0" err="1">
                          <a:latin typeface="+mn-lt"/>
                          <a:cs typeface="Times New Roman" panose="02020603050405020304" pitchFamily="18" charset="0"/>
                        </a:rPr>
                        <a:t>Afroz</a:t>
                      </a:r>
                      <a:endParaRPr lang="en-IN" dirty="0">
                        <a:latin typeface="+mn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1266739"/>
                  </a:ext>
                </a:extLst>
              </a:tr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2502584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Lokesh PR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178292"/>
                  </a:ext>
                </a:extLst>
              </a:tr>
              <a:tr h="412102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2502893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n-lt"/>
                          <a:cs typeface="Times New Roman" panose="02020603050405020304" pitchFamily="18" charset="0"/>
                        </a:rPr>
                        <a:t>Embar Balaji Abhinand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486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21531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07F2C7-2336-531F-B0D0-9A91B57004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52" y="485192"/>
            <a:ext cx="10879494" cy="5840963"/>
          </a:xfrm>
        </p:spPr>
      </p:pic>
    </p:spTree>
    <p:extLst>
      <p:ext uri="{BB962C8B-B14F-4D97-AF65-F5344CB8AC3E}">
        <p14:creationId xmlns:p14="http://schemas.microsoft.com/office/powerpoint/2010/main" val="2391722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71C0A-4696-55DA-5010-0B2F4C819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67951"/>
            <a:ext cx="10353761" cy="718457"/>
          </a:xfrm>
        </p:spPr>
        <p:txBody>
          <a:bodyPr/>
          <a:lstStyle/>
          <a:p>
            <a:r>
              <a:rPr lang="en-IN" dirty="0"/>
              <a:t>Postman checking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0FBB36-B181-4F7E-0826-C8254CB760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886408"/>
            <a:ext cx="10353761" cy="5299788"/>
          </a:xfrm>
        </p:spPr>
      </p:pic>
    </p:spTree>
    <p:extLst>
      <p:ext uri="{BB962C8B-B14F-4D97-AF65-F5344CB8AC3E}">
        <p14:creationId xmlns:p14="http://schemas.microsoft.com/office/powerpoint/2010/main" val="110233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B45E5F-32C4-AE7A-DD76-58E7D7A33F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75" y="515388"/>
            <a:ext cx="10953750" cy="5687524"/>
          </a:xfrm>
        </p:spPr>
      </p:pic>
    </p:spTree>
    <p:extLst>
      <p:ext uri="{BB962C8B-B14F-4D97-AF65-F5344CB8AC3E}">
        <p14:creationId xmlns:p14="http://schemas.microsoft.com/office/powerpoint/2010/main" val="25171916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FD9F44-BF42-B878-404D-BA377BFEF3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26" y="438150"/>
            <a:ext cx="11272048" cy="5962650"/>
          </a:xfrm>
        </p:spPr>
      </p:pic>
    </p:spTree>
    <p:extLst>
      <p:ext uri="{BB962C8B-B14F-4D97-AF65-F5344CB8AC3E}">
        <p14:creationId xmlns:p14="http://schemas.microsoft.com/office/powerpoint/2010/main" val="38933658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4A1AA1-2431-0C8C-4DDB-B73B43D60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75" y="453498"/>
            <a:ext cx="11150600" cy="5960528"/>
          </a:xfrm>
        </p:spPr>
      </p:pic>
    </p:spTree>
    <p:extLst>
      <p:ext uri="{BB962C8B-B14F-4D97-AF65-F5344CB8AC3E}">
        <p14:creationId xmlns:p14="http://schemas.microsoft.com/office/powerpoint/2010/main" val="31951347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2CE012-69B1-DEB4-8914-EDB2F5734A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35" y="495300"/>
            <a:ext cx="10936955" cy="5915025"/>
          </a:xfrm>
        </p:spPr>
      </p:pic>
    </p:spTree>
    <p:extLst>
      <p:ext uri="{BB962C8B-B14F-4D97-AF65-F5344CB8AC3E}">
        <p14:creationId xmlns:p14="http://schemas.microsoft.com/office/powerpoint/2010/main" val="9771440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0C606E-A6CE-D393-B78D-776E1636C0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463287"/>
            <a:ext cx="11112500" cy="5912375"/>
          </a:xfrm>
        </p:spPr>
      </p:pic>
    </p:spTree>
    <p:extLst>
      <p:ext uri="{BB962C8B-B14F-4D97-AF65-F5344CB8AC3E}">
        <p14:creationId xmlns:p14="http://schemas.microsoft.com/office/powerpoint/2010/main" val="20475876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860AE-EF27-4DDE-065E-720D1592E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D1057-B1DE-ABE7-73C8-702CE7F15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User Friendly Interface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Reduced Expenses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Enhanced Customer Experience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24/7 Support</a:t>
            </a:r>
          </a:p>
        </p:txBody>
      </p:sp>
    </p:spTree>
    <p:extLst>
      <p:ext uri="{BB962C8B-B14F-4D97-AF65-F5344CB8AC3E}">
        <p14:creationId xmlns:p14="http://schemas.microsoft.com/office/powerpoint/2010/main" val="33574868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6866F-CAA2-E650-904B-E3AF43D51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D5F43-D517-F3F2-FB91-61C7ECAB0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152336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Automation of the entire process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Custom Seat Selection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Efficiency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Time Saving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PDF ticket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Check ticket availability, bus timings and ticket price online 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View boarding and dropping point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Access to payment partner’s discount and cashback offers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06543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04911-AAAE-EEE5-3E87-75AC1CDF5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AADD5-F78D-AF16-D2E7-30D02F5B9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Improvising payment gateway</a:t>
            </a:r>
          </a:p>
          <a:p>
            <a:r>
              <a:rPr lang="en-IN" dirty="0"/>
              <a:t>CI/CD Pipeline for deployment</a:t>
            </a:r>
          </a:p>
          <a:p>
            <a:r>
              <a:rPr lang="en-IN" dirty="0"/>
              <a:t>Sending PDF ticket to mail</a:t>
            </a:r>
          </a:p>
          <a:p>
            <a:r>
              <a:rPr lang="en-IN" dirty="0"/>
              <a:t>Onboarding Reminder</a:t>
            </a:r>
          </a:p>
          <a:p>
            <a:r>
              <a:rPr lang="en-IN" dirty="0"/>
              <a:t>Analytics of User </a:t>
            </a:r>
          </a:p>
          <a:p>
            <a:r>
              <a:rPr lang="en-IN" dirty="0"/>
              <a:t>Login for Travel Agencies</a:t>
            </a:r>
          </a:p>
        </p:txBody>
      </p:sp>
    </p:spTree>
    <p:extLst>
      <p:ext uri="{BB962C8B-B14F-4D97-AF65-F5344CB8AC3E}">
        <p14:creationId xmlns:p14="http://schemas.microsoft.com/office/powerpoint/2010/main" val="1763409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B0730-B9EE-B1D6-9ED3-4437FB9FB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734008"/>
          </a:xfrm>
        </p:spPr>
        <p:txBody>
          <a:bodyPr/>
          <a:lstStyle/>
          <a:p>
            <a:r>
              <a:rPr lang="en-IN" dirty="0"/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51368-DB05-A2A6-9686-9FF798E9A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343609"/>
            <a:ext cx="10353762" cy="5029199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IN" sz="1800" dirty="0"/>
              <a:t>Introduction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1800" dirty="0"/>
              <a:t>Scope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1800" dirty="0"/>
              <a:t>Modules 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1800" dirty="0"/>
              <a:t>Technologies Used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1800" dirty="0"/>
              <a:t>Diagrams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1800" dirty="0"/>
              <a:t>Angular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1800" dirty="0" err="1"/>
              <a:t>SpringBoot</a:t>
            </a:r>
            <a:endParaRPr lang="en-IN" sz="1800" dirty="0"/>
          </a:p>
          <a:p>
            <a:pPr marL="457200" indent="-457200">
              <a:buFont typeface="+mj-lt"/>
              <a:buAutoNum type="arabicParenR"/>
            </a:pPr>
            <a:r>
              <a:rPr lang="en-IN" sz="1800" dirty="0"/>
              <a:t>Screenshots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1800" dirty="0"/>
              <a:t>Advantages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1800" dirty="0"/>
              <a:t>Features</a:t>
            </a:r>
          </a:p>
          <a:p>
            <a:pPr marL="457200" indent="-457200">
              <a:buFont typeface="+mj-lt"/>
              <a:buAutoNum type="arabicParenR"/>
            </a:pPr>
            <a:r>
              <a:rPr lang="en-IN" sz="1800" dirty="0"/>
              <a:t>Conclusion</a:t>
            </a:r>
          </a:p>
          <a:p>
            <a:pPr marL="457200" indent="-457200">
              <a:buFont typeface="+mj-lt"/>
              <a:buAutoNum type="arabicParenR"/>
            </a:pPr>
            <a:endParaRPr lang="en-IN" sz="16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211758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C77B7-CE00-CF90-0D98-B28588130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873967"/>
          </a:xfrm>
        </p:spPr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19976-59A0-BF24-99E8-D744608B6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82147"/>
            <a:ext cx="10353762" cy="400905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 The Online Bus Booking System that we developed, provides passengers an effective method to book their bus tickets, from the luxury of their homes.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This hassle free approach enhances customer satisfaction.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Tickets can be booked from any corner of the globe, which makes our ticket booking process highly flexible.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Custom seat selection allows passengers to choose the location of their seats based on their preference.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The Online Bus Booking System leads to reduction in manual labour which results in reduction in costs.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  <a:p>
            <a:pPr marL="457200" indent="-457200">
              <a:buFont typeface="+mj-lt"/>
              <a:buAutoNum type="arabicPeriod"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16292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82296-5DA0-AC4B-4594-C31F37F25E7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89248" y="382587"/>
            <a:ext cx="11691258" cy="570097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IN" sz="7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IN" sz="9600" b="1" dirty="0">
                <a:latin typeface="+mj-lt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8816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5FDF7-E037-3BC2-7B3B-4F020D098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17191-7F26-673D-D810-1A8EF25FB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Our Online Bus Booking System is a Java Spring Boot, MySQL and Angular project that runs on tomcat server.</a:t>
            </a:r>
          </a:p>
          <a:p>
            <a:r>
              <a:rPr lang="en-IN" dirty="0"/>
              <a:t>The purpose of this project is to automate the Bus Booking System process.</a:t>
            </a:r>
          </a:p>
          <a:p>
            <a:r>
              <a:rPr lang="en-IN" dirty="0"/>
              <a:t>Hence, we have designed a web-based application which is hosted on AWS that allows passengers to check ticket availability, book a bus ticket, and pay for it online.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0495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C72D6-A8E0-E406-FA4F-089B3A683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83280-C720-5F92-D78D-3BC481A43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The scope of our project are as follows:</a:t>
            </a:r>
          </a:p>
          <a:p>
            <a:pPr marL="0" indent="0">
              <a:buNone/>
            </a:pPr>
            <a:r>
              <a:rPr lang="en-IN" dirty="0"/>
              <a:t>A person should be able to </a:t>
            </a:r>
          </a:p>
          <a:p>
            <a:pPr marL="0" indent="0">
              <a:buNone/>
            </a:pPr>
            <a:endParaRPr lang="en-IN" dirty="0"/>
          </a:p>
          <a:p>
            <a:pPr marL="457200" indent="-457200">
              <a:buAutoNum type="alphaLcParenR"/>
            </a:pPr>
            <a:r>
              <a:rPr lang="en-IN" dirty="0"/>
              <a:t>Login to the system with ID and Password</a:t>
            </a:r>
          </a:p>
          <a:p>
            <a:pPr marL="457200" indent="-457200">
              <a:buAutoNum type="alphaLcParenR"/>
            </a:pPr>
            <a:r>
              <a:rPr lang="en-IN" dirty="0"/>
              <a:t>Book the bus ticket</a:t>
            </a:r>
          </a:p>
          <a:p>
            <a:pPr marL="457200" indent="-457200">
              <a:buAutoNum type="alphaLcParenR"/>
            </a:pPr>
            <a:r>
              <a:rPr lang="en-IN" dirty="0"/>
              <a:t>Choose preferred seat</a:t>
            </a:r>
          </a:p>
          <a:p>
            <a:pPr marL="457200" indent="-457200">
              <a:buAutoNum type="alphaLcParenR"/>
            </a:pPr>
            <a:r>
              <a:rPr lang="en-IN" dirty="0"/>
              <a:t>Make payment</a:t>
            </a:r>
          </a:p>
          <a:p>
            <a:pPr marL="457200" indent="-457200">
              <a:buAutoNum type="alphaLcParenR"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637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F450-82CA-F693-170B-D5084F9F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89CB4-548D-9993-98D0-74D76F84F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1.  User Module : User Module has profile, Bookings, Wallet, Change Password and Sign out.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2.  Admin Module : Our Admin Module has important functionalities like Bookings, Add Bus, View Buses, Update Route, Preferred Bus and Sign out.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0100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73A57-C76C-F482-5720-3723D3F69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Technologies Used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4F44680-B80C-7168-377B-535B115037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444271"/>
              </p:ext>
            </p:extLst>
          </p:nvPr>
        </p:nvGraphicFramePr>
        <p:xfrm>
          <a:off x="914399" y="2095499"/>
          <a:ext cx="10618236" cy="3857434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539412">
                  <a:extLst>
                    <a:ext uri="{9D8B030D-6E8A-4147-A177-3AD203B41FA5}">
                      <a16:colId xmlns:a16="http://schemas.microsoft.com/office/drawing/2014/main" val="4201607708"/>
                    </a:ext>
                  </a:extLst>
                </a:gridCol>
                <a:gridCol w="3539412">
                  <a:extLst>
                    <a:ext uri="{9D8B030D-6E8A-4147-A177-3AD203B41FA5}">
                      <a16:colId xmlns:a16="http://schemas.microsoft.com/office/drawing/2014/main" val="1190352424"/>
                    </a:ext>
                  </a:extLst>
                </a:gridCol>
                <a:gridCol w="3539412">
                  <a:extLst>
                    <a:ext uri="{9D8B030D-6E8A-4147-A177-3AD203B41FA5}">
                      <a16:colId xmlns:a16="http://schemas.microsoft.com/office/drawing/2014/main" val="1503708023"/>
                    </a:ext>
                  </a:extLst>
                </a:gridCol>
              </a:tblGrid>
              <a:tr h="55106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Frontend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Backend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Deployment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714843"/>
                  </a:ext>
                </a:extLst>
              </a:tr>
              <a:tr h="55106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Angular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Spring Data JPA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AWS Elastic Beanstalk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484352"/>
                  </a:ext>
                </a:extLst>
              </a:tr>
              <a:tr h="55106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Node </a:t>
                      </a:r>
                      <a:r>
                        <a:rPr lang="en-IN" dirty="0" err="1"/>
                        <a:t>js</a:t>
                      </a:r>
                      <a:r>
                        <a:rPr lang="en-IN" dirty="0"/>
                        <a:t> and </a:t>
                      </a:r>
                      <a:r>
                        <a:rPr lang="en-IN" dirty="0" err="1"/>
                        <a:t>Npm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Maven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AWS S3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737315"/>
                  </a:ext>
                </a:extLst>
              </a:tr>
              <a:tr h="55106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Angular CLI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JDK 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AWS 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7086569"/>
                  </a:ext>
                </a:extLst>
              </a:tr>
              <a:tr h="55106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TypeScript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Embedded Tomcat 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874576"/>
                  </a:ext>
                </a:extLst>
              </a:tr>
              <a:tr h="551062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Bootstrap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MySQL 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86444"/>
                  </a:ext>
                </a:extLst>
              </a:tr>
              <a:tr h="551062"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 err="1"/>
                        <a:t>SpringBoot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5420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0578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BEF7B-F6DD-AF2A-4B0C-40DD3074A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61258"/>
            <a:ext cx="10353761" cy="1063689"/>
          </a:xfrm>
        </p:spPr>
        <p:txBody>
          <a:bodyPr/>
          <a:lstStyle/>
          <a:p>
            <a:r>
              <a:rPr lang="en-IN" dirty="0"/>
              <a:t>ER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2CB0EB-E312-EE3E-C08C-C81EF10D35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324947"/>
            <a:ext cx="10353761" cy="4562669"/>
          </a:xfrm>
        </p:spPr>
      </p:pic>
    </p:spTree>
    <p:extLst>
      <p:ext uri="{BB962C8B-B14F-4D97-AF65-F5344CB8AC3E}">
        <p14:creationId xmlns:p14="http://schemas.microsoft.com/office/powerpoint/2010/main" val="3290980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0896B-EF0E-76C5-5F39-C75D83E23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30630"/>
            <a:ext cx="10353761" cy="821092"/>
          </a:xfrm>
        </p:spPr>
        <p:txBody>
          <a:bodyPr/>
          <a:lstStyle/>
          <a:p>
            <a:r>
              <a:rPr lang="en-IN" dirty="0"/>
              <a:t>Use case diagram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87B2F08-43CE-F4DA-DE56-9C8764C841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203649"/>
            <a:ext cx="10353761" cy="5038531"/>
          </a:xfrm>
        </p:spPr>
      </p:pic>
    </p:spTree>
    <p:extLst>
      <p:ext uri="{BB962C8B-B14F-4D97-AF65-F5344CB8AC3E}">
        <p14:creationId xmlns:p14="http://schemas.microsoft.com/office/powerpoint/2010/main" val="9753868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8581</TotalTime>
  <Words>526</Words>
  <Application>Microsoft Office PowerPoint</Application>
  <PresentationFormat>Widescreen</PresentationFormat>
  <Paragraphs>121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Bookman Old Style</vt:lpstr>
      <vt:lpstr>Rockwell</vt:lpstr>
      <vt:lpstr>Times New Roman</vt:lpstr>
      <vt:lpstr>Damask</vt:lpstr>
      <vt:lpstr>ONLINE BUS BOOKING SYSTEM</vt:lpstr>
      <vt:lpstr>TEAM MEMBERS</vt:lpstr>
      <vt:lpstr>INDEX</vt:lpstr>
      <vt:lpstr>INTRODUCTION</vt:lpstr>
      <vt:lpstr>SCOPE</vt:lpstr>
      <vt:lpstr>MODULES</vt:lpstr>
      <vt:lpstr>Technologies Used</vt:lpstr>
      <vt:lpstr>ER diagram</vt:lpstr>
      <vt:lpstr>Use case diagram</vt:lpstr>
      <vt:lpstr>Block diagram</vt:lpstr>
      <vt:lpstr>angular</vt:lpstr>
      <vt:lpstr>Spring boot</vt:lpstr>
      <vt:lpstr>Workflow diagram for user login</vt:lpstr>
      <vt:lpstr>Workflow diagram for admin login</vt:lpstr>
      <vt:lpstr>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Postman checking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</vt:lpstr>
      <vt:lpstr>Features</vt:lpstr>
      <vt:lpstr>FUTURE SCOPE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BUS BOOKING SYSTEM</dc:title>
  <dc:creator>Abhinand Embar</dc:creator>
  <cp:lastModifiedBy>Abhinand Embar</cp:lastModifiedBy>
  <cp:revision>59</cp:revision>
  <dcterms:created xsi:type="dcterms:W3CDTF">2022-05-10T06:09:14Z</dcterms:created>
  <dcterms:modified xsi:type="dcterms:W3CDTF">2022-05-18T11:43:57Z</dcterms:modified>
</cp:coreProperties>
</file>

<file path=docProps/thumbnail.jpeg>
</file>